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9"/>
  </p:notesMasterIdLst>
  <p:handoutMasterIdLst>
    <p:handoutMasterId r:id="rId30"/>
  </p:handoutMasterIdLst>
  <p:sldIdLst>
    <p:sldId id="260" r:id="rId7"/>
    <p:sldId id="271" r:id="rId8"/>
    <p:sldId id="278" r:id="rId9"/>
    <p:sldId id="276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3" r:id="rId23"/>
    <p:sldId id="290" r:id="rId24"/>
    <p:sldId id="291" r:id="rId25"/>
    <p:sldId id="292" r:id="rId26"/>
    <p:sldId id="294" r:id="rId27"/>
    <p:sldId id="275" r:id="rId2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>
      <p:cViewPr>
        <p:scale>
          <a:sx n="153" d="100"/>
          <a:sy n="153" d="100"/>
        </p:scale>
        <p:origin x="672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22.06.17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22.06.17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smtClean="0">
                <a:solidFill>
                  <a:schemeClr val="bg1"/>
                </a:solidFill>
              </a:rPr>
              <a:t>Titel</a:t>
            </a:r>
            <a:r>
              <a:rPr lang="de-DE" sz="4200" b="1" baseline="0" smtClean="0">
                <a:solidFill>
                  <a:schemeClr val="bg1"/>
                </a:solidFill>
              </a:rPr>
              <a:t> der Präsentation</a:t>
            </a:r>
            <a:endParaRPr lang="de-DE" sz="4200" b="1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3886200"/>
            <a:ext cx="80010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>
                <a:latin typeface="Arial"/>
                <a:cs typeface="Arial"/>
              </a:rPr>
              <a:t>Automate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err="1">
                <a:latin typeface="Arial"/>
                <a:cs typeface="Arial"/>
              </a:rPr>
              <a:t>Your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err="1">
                <a:latin typeface="Arial"/>
                <a:cs typeface="Arial"/>
              </a:rPr>
              <a:t>Friend’s</a:t>
            </a:r>
            <a:r>
              <a:rPr lang="de-DE" sz="4200" b="1" dirty="0">
                <a:latin typeface="Arial"/>
                <a:cs typeface="Arial"/>
              </a:rPr>
              <a:t> </a:t>
            </a:r>
            <a:r>
              <a:rPr lang="de-DE" sz="4200" b="1" dirty="0" smtClean="0">
                <a:latin typeface="Arial"/>
                <a:cs typeface="Arial"/>
              </a:rPr>
              <a:t>Home</a:t>
            </a: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Team BDOP(C) | 23. Juni 2017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Security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Upper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3347€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740"/>
            <a:ext cx="9144000" cy="4790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55" y="64232"/>
            <a:ext cx="2517750" cy="1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Energy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Switches (RF, 433MHz)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Power Outlets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Air Quality </a:t>
            </a:r>
            <a:r>
              <a:rPr lang="de-DE" dirty="0" err="1" smtClean="0">
                <a:latin typeface="Arial" charset="0"/>
                <a:cs typeface="Arial" charset="0"/>
              </a:rPr>
              <a:t>Measurements</a:t>
            </a:r>
            <a:endParaRPr lang="de-DE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Temperature</a:t>
            </a:r>
            <a:r>
              <a:rPr lang="de-DE" dirty="0" smtClean="0">
                <a:latin typeface="Arial" charset="0"/>
                <a:cs typeface="Arial" charset="0"/>
              </a:rPr>
              <a:t> (</a:t>
            </a:r>
            <a:r>
              <a:rPr lang="de-DE" dirty="0" err="1" smtClean="0">
                <a:latin typeface="Arial" charset="0"/>
                <a:cs typeface="Arial" charset="0"/>
              </a:rPr>
              <a:t>Indoor</a:t>
            </a:r>
            <a:r>
              <a:rPr lang="de-DE" dirty="0" smtClean="0">
                <a:latin typeface="Arial" charset="0"/>
                <a:cs typeface="Arial" charset="0"/>
              </a:rPr>
              <a:t> / Outdoor)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Humidity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CO2</a:t>
            </a: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Motion Sensors</a:t>
            </a: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Lightsensors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Thermostat (Relay)</a:t>
            </a: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Window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Shades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1311"/>
            <a:ext cx="2510725" cy="254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19" y="2924943"/>
            <a:ext cx="2336374" cy="3191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32" y="3789040"/>
            <a:ext cx="2324699" cy="220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Energy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Ground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3802€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15"/>
            <a:ext cx="9144000" cy="4769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68126"/>
            <a:ext cx="1938991" cy="12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Energy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Upper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4257€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872251" cy="4711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68126"/>
            <a:ext cx="1938991" cy="12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  <a:cs typeface="Arial" charset="0"/>
              </a:rPr>
              <a:t>Convenience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Garage </a:t>
            </a:r>
            <a:r>
              <a:rPr lang="de-DE" dirty="0" err="1" smtClean="0">
                <a:latin typeface="Arial" charset="0"/>
                <a:cs typeface="Arial" charset="0"/>
              </a:rPr>
              <a:t>Door</a:t>
            </a:r>
            <a:r>
              <a:rPr lang="de-DE" dirty="0" smtClean="0">
                <a:latin typeface="Arial" charset="0"/>
                <a:cs typeface="Arial" charset="0"/>
              </a:rPr>
              <a:t> Opener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RGB </a:t>
            </a:r>
            <a:r>
              <a:rPr lang="de-DE" dirty="0" err="1" smtClean="0">
                <a:latin typeface="Arial" charset="0"/>
                <a:cs typeface="Arial" charset="0"/>
              </a:rPr>
              <a:t>Lighting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Garage </a:t>
            </a:r>
            <a:r>
              <a:rPr lang="de-AT" dirty="0" err="1" smtClean="0">
                <a:latin typeface="Arial" charset="0"/>
                <a:cs typeface="Arial" charset="0"/>
              </a:rPr>
              <a:t>Door</a:t>
            </a:r>
            <a:r>
              <a:rPr lang="de-AT" dirty="0" smtClean="0">
                <a:latin typeface="Arial" charset="0"/>
                <a:cs typeface="Arial" charset="0"/>
              </a:rPr>
              <a:t> Opener (Relay)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Room</a:t>
            </a:r>
            <a:r>
              <a:rPr lang="de-AT" dirty="0" smtClean="0">
                <a:latin typeface="Arial" charset="0"/>
                <a:cs typeface="Arial" charset="0"/>
              </a:rPr>
              <a:t> </a:t>
            </a:r>
            <a:r>
              <a:rPr lang="de-AT" dirty="0" err="1" smtClean="0">
                <a:latin typeface="Arial" charset="0"/>
                <a:cs typeface="Arial" charset="0"/>
              </a:rPr>
              <a:t>Microphone</a:t>
            </a:r>
            <a:endParaRPr lang="de-AT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Vacuum</a:t>
            </a:r>
            <a:r>
              <a:rPr lang="de-AT" dirty="0" smtClean="0">
                <a:latin typeface="Arial" charset="0"/>
                <a:cs typeface="Arial" charset="0"/>
              </a:rPr>
              <a:t> Robot (IR)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Sound System</a:t>
            </a:r>
          </a:p>
          <a:p>
            <a:pPr lvl="2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I2S DAC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18" y="12576"/>
            <a:ext cx="2637186" cy="2264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219593"/>
            <a:ext cx="2876573" cy="2249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523280"/>
            <a:ext cx="2664936" cy="1571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021" y="1351806"/>
            <a:ext cx="3233203" cy="15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Convenience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Ground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5617€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935"/>
            <a:ext cx="9144000" cy="4814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0"/>
            <a:ext cx="2171012" cy="12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Convenience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Upper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7100€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296"/>
            <a:ext cx="9144000" cy="474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0"/>
            <a:ext cx="2171012" cy="12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Control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33 ESPs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4 </a:t>
            </a:r>
            <a:r>
              <a:rPr lang="de-DE" dirty="0" err="1" smtClean="0">
                <a:latin typeface="Arial" charset="0"/>
                <a:cs typeface="Arial" charset="0"/>
              </a:rPr>
              <a:t>Raspberry</a:t>
            </a:r>
            <a:r>
              <a:rPr lang="de-DE" dirty="0" smtClean="0">
                <a:latin typeface="Arial" charset="0"/>
                <a:cs typeface="Arial" charset="0"/>
              </a:rPr>
              <a:t> Pis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PoE</a:t>
            </a:r>
            <a:r>
              <a:rPr lang="de-DE" dirty="0" smtClean="0">
                <a:latin typeface="Arial" charset="0"/>
                <a:cs typeface="Arial" charset="0"/>
              </a:rPr>
              <a:t>+ </a:t>
            </a:r>
            <a:r>
              <a:rPr lang="de-DE" dirty="0" err="1" smtClean="0">
                <a:latin typeface="Arial" charset="0"/>
                <a:cs typeface="Arial" charset="0"/>
              </a:rPr>
              <a:t>Shield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2G </a:t>
            </a:r>
            <a:r>
              <a:rPr lang="de-DE" dirty="0" err="1" smtClean="0">
                <a:latin typeface="Arial" charset="0"/>
                <a:cs typeface="Arial" charset="0"/>
              </a:rPr>
              <a:t>Cellular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Shield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Power Banks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Lots </a:t>
            </a:r>
            <a:r>
              <a:rPr lang="de-DE" dirty="0" err="1" smtClean="0">
                <a:latin typeface="Arial" charset="0"/>
                <a:cs typeface="Arial" charset="0"/>
              </a:rPr>
              <a:t>of</a:t>
            </a:r>
            <a:r>
              <a:rPr lang="de-DE" dirty="0" smtClean="0">
                <a:latin typeface="Arial" charset="0"/>
                <a:cs typeface="Arial" charset="0"/>
              </a:rPr>
              <a:t> Micro USB Cables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3" y="0"/>
            <a:ext cx="3630711" cy="2629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36451"/>
            <a:ext cx="3310632" cy="2629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45" y="33734"/>
            <a:ext cx="3013531" cy="24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Garden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Pool Cover RC (Relay)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(Waterproof) RGB </a:t>
            </a:r>
            <a:r>
              <a:rPr lang="de-DE" dirty="0" err="1" smtClean="0">
                <a:latin typeface="Arial" charset="0"/>
                <a:cs typeface="Arial" charset="0"/>
              </a:rPr>
              <a:t>Lighting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smtClean="0">
                <a:latin typeface="Arial" charset="0"/>
                <a:cs typeface="Arial" charset="0"/>
              </a:rPr>
              <a:t>Pool Pump RC (Relay)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dirty="0" err="1" smtClean="0">
                <a:latin typeface="Arial" charset="0"/>
                <a:cs typeface="Arial" charset="0"/>
              </a:rPr>
              <a:t>Lighting</a:t>
            </a:r>
            <a:r>
              <a:rPr lang="de-AT" dirty="0" smtClean="0">
                <a:latin typeface="Arial" charset="0"/>
                <a:cs typeface="Arial" charset="0"/>
              </a:rPr>
              <a:t> + Motion Sensor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10840"/>
            <a:ext cx="2637186" cy="22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158" y="3012344"/>
            <a:ext cx="3143250" cy="287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7183€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-428400"/>
            <a:ext cx="5886000" cy="856800"/>
          </a:xfrm>
        </p:spPr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Convenience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Ground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7683€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544762"/>
            <a:ext cx="7272808" cy="1300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9088"/>
            <a:ext cx="9144000" cy="4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Our</a:t>
            </a:r>
            <a:r>
              <a:rPr lang="de-DE" dirty="0" smtClean="0">
                <a:latin typeface="Arial" charset="0"/>
                <a:cs typeface="Arial" charset="0"/>
              </a:rPr>
              <a:t> Friend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Technician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Married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Two</a:t>
            </a:r>
            <a:r>
              <a:rPr lang="de-DE" dirty="0" smtClean="0">
                <a:latin typeface="Arial" charset="0"/>
                <a:cs typeface="Arial" charset="0"/>
              </a:rPr>
              <a:t> Kids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Enough</a:t>
            </a:r>
            <a:r>
              <a:rPr lang="de-DE" dirty="0" smtClean="0">
                <a:latin typeface="Arial" charset="0"/>
                <a:cs typeface="Arial" charset="0"/>
              </a:rPr>
              <a:t> $$</a:t>
            </a: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But </a:t>
            </a:r>
            <a:r>
              <a:rPr lang="de-DE" dirty="0" err="1" smtClean="0">
                <a:latin typeface="Arial" charset="0"/>
                <a:cs typeface="Arial" charset="0"/>
              </a:rPr>
              <a:t>likes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tinker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>
                <a:latin typeface="Arial" charset="0"/>
                <a:cs typeface="Arial" charset="0"/>
              </a:rPr>
              <a:t>a</a:t>
            </a:r>
            <a:r>
              <a:rPr lang="de-DE" dirty="0" err="1" smtClean="0">
                <a:latin typeface="Arial" charset="0"/>
                <a:cs typeface="Arial" charset="0"/>
              </a:rPr>
              <a:t>nd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is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concered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about</a:t>
            </a:r>
            <a:r>
              <a:rPr lang="de-DE" dirty="0" smtClean="0">
                <a:latin typeface="Arial" charset="0"/>
                <a:cs typeface="Arial" charset="0"/>
              </a:rPr>
              <a:t> smart </a:t>
            </a:r>
            <a:r>
              <a:rPr lang="de-DE" dirty="0" err="1" smtClean="0">
                <a:latin typeface="Arial" charset="0"/>
                <a:cs typeface="Arial" charset="0"/>
              </a:rPr>
              <a:t>home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privacy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issues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Likes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the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of</a:t>
            </a:r>
            <a:r>
              <a:rPr lang="de-DE" dirty="0" smtClean="0">
                <a:latin typeface="Arial" charset="0"/>
                <a:cs typeface="Arial" charset="0"/>
              </a:rPr>
              <a:t> remote </a:t>
            </a:r>
            <a:r>
              <a:rPr lang="de-DE" dirty="0" err="1" smtClean="0">
                <a:latin typeface="Arial" charset="0"/>
                <a:cs typeface="Arial" charset="0"/>
              </a:rPr>
              <a:t>controlling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his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house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He also </a:t>
            </a:r>
            <a:r>
              <a:rPr lang="de-DE" dirty="0" err="1" smtClean="0">
                <a:latin typeface="Arial" charset="0"/>
                <a:cs typeface="Arial" charset="0"/>
              </a:rPr>
              <a:t>apparrently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has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much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free</a:t>
            </a:r>
            <a:r>
              <a:rPr lang="de-DE" dirty="0" smtClean="0">
                <a:latin typeface="Arial" charset="0"/>
                <a:cs typeface="Arial" charset="0"/>
              </a:rPr>
              <a:t> time</a:t>
            </a:r>
          </a:p>
          <a:p>
            <a:pPr lvl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387424"/>
            <a:ext cx="5886000" cy="856800"/>
          </a:xfrm>
        </p:spPr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Convenience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Upper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35496" y="6453336"/>
            <a:ext cx="196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8211€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204"/>
            <a:ext cx="9144000" cy="4790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48680"/>
            <a:ext cx="7272808" cy="13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Work Packages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10h		</a:t>
            </a:r>
            <a:r>
              <a:rPr lang="de-DE" sz="2000" dirty="0" err="1" smtClean="0">
                <a:latin typeface="Arial" charset="0"/>
                <a:cs typeface="Arial" charset="0"/>
              </a:rPr>
              <a:t>Buy</a:t>
            </a:r>
            <a:r>
              <a:rPr lang="de-DE" sz="2000" dirty="0" smtClean="0">
                <a:latin typeface="Arial" charset="0"/>
                <a:cs typeface="Arial" charset="0"/>
              </a:rPr>
              <a:t> </a:t>
            </a:r>
            <a:r>
              <a:rPr lang="de-DE" sz="2000" dirty="0" err="1" smtClean="0">
                <a:latin typeface="Arial" charset="0"/>
                <a:cs typeface="Arial" charset="0"/>
              </a:rPr>
              <a:t>Stuff</a:t>
            </a:r>
            <a:endParaRPr lang="de-DE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80h		</a:t>
            </a:r>
            <a:r>
              <a:rPr lang="de-DE" sz="2000" dirty="0" err="1" smtClean="0">
                <a:latin typeface="Arial" charset="0"/>
                <a:cs typeface="Arial" charset="0"/>
              </a:rPr>
              <a:t>Wiring</a:t>
            </a:r>
            <a:r>
              <a:rPr lang="de-DE" sz="2000" dirty="0" smtClean="0">
                <a:latin typeface="Arial" charset="0"/>
                <a:cs typeface="Arial" charset="0"/>
              </a:rPr>
              <a:t> (Power, Ethernet)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40h		</a:t>
            </a:r>
            <a:r>
              <a:rPr lang="de-DE" sz="2000" dirty="0" err="1" smtClean="0">
                <a:latin typeface="Arial" charset="0"/>
                <a:cs typeface="Arial" charset="0"/>
              </a:rPr>
              <a:t>Pre-build</a:t>
            </a:r>
            <a:r>
              <a:rPr lang="de-DE" sz="2000" dirty="0" smtClean="0">
                <a:latin typeface="Arial" charset="0"/>
                <a:cs typeface="Arial" charset="0"/>
              </a:rPr>
              <a:t> ESP + Sensors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80h		Installation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20h		Software Setup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50h++	</a:t>
            </a:r>
            <a:r>
              <a:rPr lang="de-DE" sz="2000" dirty="0" err="1" smtClean="0">
                <a:latin typeface="Arial" charset="0"/>
                <a:cs typeface="Arial" charset="0"/>
              </a:rPr>
              <a:t>Automate</a:t>
            </a:r>
            <a:r>
              <a:rPr lang="de-DE" sz="2000" dirty="0" smtClean="0">
                <a:latin typeface="Arial" charset="0"/>
                <a:cs typeface="Arial" charset="0"/>
              </a:rPr>
              <a:t> </a:t>
            </a:r>
            <a:r>
              <a:rPr lang="de-DE" sz="2000" dirty="0" err="1" smtClean="0">
                <a:latin typeface="Arial" charset="0"/>
                <a:cs typeface="Arial" charset="0"/>
              </a:rPr>
              <a:t>Stuff</a:t>
            </a:r>
            <a:endParaRPr lang="de-DE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sz="2000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2000" dirty="0" smtClean="0">
                <a:latin typeface="Arial" charset="0"/>
                <a:cs typeface="Arial" charset="0"/>
              </a:rPr>
              <a:t>~280h	Total</a:t>
            </a:r>
            <a:endParaRPr lang="de-AT" sz="2000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7183€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5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91880" y="2356176"/>
            <a:ext cx="5886000" cy="856800"/>
          </a:xfrm>
        </p:spPr>
        <p:txBody>
          <a:bodyPr/>
          <a:lstStyle/>
          <a:p>
            <a:r>
              <a:rPr lang="de-DE" sz="6000" dirty="0" smtClean="0">
                <a:latin typeface="Arial" charset="0"/>
                <a:cs typeface="Arial" charset="0"/>
              </a:rPr>
              <a:t>Q&amp;A</a:t>
            </a:r>
            <a:endParaRPr lang="de-AT" sz="6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endParaRPr lang="en-US" dirty="0" smtClean="0"/>
          </a:p>
          <a:p>
            <a:pPr lvl="1">
              <a:buFont typeface="Arial" pitchFamily="34" charset="0"/>
              <a:buChar char="−"/>
            </a:pPr>
            <a:endParaRPr lang="de-AT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Solution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Built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from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the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scratch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Using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Wemos</a:t>
            </a:r>
            <a:r>
              <a:rPr lang="de-DE" dirty="0" smtClean="0">
                <a:latin typeface="Arial" charset="0"/>
                <a:cs typeface="Arial" charset="0"/>
              </a:rPr>
              <a:t> D1 Mini / </a:t>
            </a:r>
            <a:r>
              <a:rPr lang="de-DE" dirty="0" err="1" smtClean="0">
                <a:latin typeface="Arial" charset="0"/>
                <a:cs typeface="Arial" charset="0"/>
              </a:rPr>
              <a:t>Raspberry</a:t>
            </a:r>
            <a:r>
              <a:rPr lang="de-DE" dirty="0" smtClean="0">
                <a:latin typeface="Arial" charset="0"/>
                <a:cs typeface="Arial" charset="0"/>
              </a:rPr>
              <a:t> Pi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A </a:t>
            </a:r>
            <a:r>
              <a:rPr lang="de-DE" dirty="0" err="1" smtClean="0">
                <a:latin typeface="Arial" charset="0"/>
                <a:cs typeface="Arial" charset="0"/>
              </a:rPr>
              <a:t>lot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of</a:t>
            </a:r>
            <a:r>
              <a:rPr lang="de-DE" dirty="0" smtClean="0">
                <a:latin typeface="Arial" charset="0"/>
                <a:cs typeface="Arial" charset="0"/>
              </a:rPr>
              <a:t> time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Home </a:t>
            </a:r>
            <a:r>
              <a:rPr lang="de-DE" dirty="0" err="1" smtClean="0">
                <a:latin typeface="Arial" charset="0"/>
                <a:cs typeface="Arial" charset="0"/>
              </a:rPr>
              <a:t>Assistant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automation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No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unessesary</a:t>
            </a:r>
            <a:r>
              <a:rPr lang="de-DE" dirty="0" smtClean="0">
                <a:latin typeface="Arial" charset="0"/>
                <a:cs typeface="Arial" charset="0"/>
              </a:rPr>
              <a:t> expensive </a:t>
            </a:r>
            <a:r>
              <a:rPr lang="de-DE" dirty="0" err="1" smtClean="0">
                <a:latin typeface="Arial" charset="0"/>
                <a:cs typeface="Arial" charset="0"/>
              </a:rPr>
              <a:t>stuff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House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Has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preinstalled</a:t>
            </a:r>
            <a:r>
              <a:rPr lang="de-DE" dirty="0" smtClean="0">
                <a:latin typeface="Arial" charset="0"/>
                <a:cs typeface="Arial" charset="0"/>
              </a:rPr>
              <a:t> RC </a:t>
            </a:r>
            <a:r>
              <a:rPr lang="de-DE" dirty="0" err="1" smtClean="0">
                <a:latin typeface="Arial" charset="0"/>
                <a:cs typeface="Arial" charset="0"/>
              </a:rPr>
              <a:t>window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shades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Has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preinstalled</a:t>
            </a:r>
            <a:r>
              <a:rPr lang="de-DE" dirty="0" smtClean="0">
                <a:latin typeface="Arial" charset="0"/>
                <a:cs typeface="Arial" charset="0"/>
              </a:rPr>
              <a:t> RC </a:t>
            </a:r>
            <a:r>
              <a:rPr lang="de-DE" dirty="0" err="1" smtClean="0">
                <a:latin typeface="Arial" charset="0"/>
                <a:cs typeface="Arial" charset="0"/>
              </a:rPr>
              <a:t>pool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cover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AC</a:t>
            </a: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00" y="191167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Complete</a:t>
            </a:r>
            <a:r>
              <a:rPr lang="de-DE" dirty="0" smtClean="0">
                <a:latin typeface="Arial" charset="0"/>
                <a:cs typeface="Arial" charset="0"/>
              </a:rPr>
              <a:t> Setup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429000"/>
            <a:ext cx="5274473" cy="2703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40768"/>
            <a:ext cx="5076056" cy="27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Networking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WiFi Connection in </a:t>
            </a:r>
            <a:r>
              <a:rPr lang="de-DE" dirty="0" err="1" smtClean="0">
                <a:latin typeface="Arial" charset="0"/>
                <a:cs typeface="Arial" charset="0"/>
              </a:rPr>
              <a:t>and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around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the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house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Wired </a:t>
            </a:r>
            <a:r>
              <a:rPr lang="de-DE" dirty="0" err="1" smtClean="0">
                <a:latin typeface="Arial" charset="0"/>
                <a:cs typeface="Arial" charset="0"/>
              </a:rPr>
              <a:t>connection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camera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streams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Camera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recording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stored</a:t>
            </a:r>
            <a:r>
              <a:rPr lang="de-DE" dirty="0" smtClean="0">
                <a:latin typeface="Arial" charset="0"/>
                <a:cs typeface="Arial" charset="0"/>
              </a:rPr>
              <a:t> on NAS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UPS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PoE</a:t>
            </a:r>
            <a:r>
              <a:rPr lang="de-DE" dirty="0" smtClean="0">
                <a:latin typeface="Arial" charset="0"/>
                <a:cs typeface="Arial" charset="0"/>
              </a:rPr>
              <a:t>+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Central </a:t>
            </a:r>
            <a:r>
              <a:rPr lang="de-DE" dirty="0" err="1" smtClean="0">
                <a:latin typeface="Arial" charset="0"/>
                <a:cs typeface="Arial" charset="0"/>
              </a:rPr>
              <a:t>Hassbian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server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53" y="1005353"/>
            <a:ext cx="31750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69" y="83690"/>
            <a:ext cx="327025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05" y="2937168"/>
            <a:ext cx="329294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Networking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Ground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35100"/>
            <a:ext cx="1835696" cy="13369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065"/>
            <a:ext cx="9144000" cy="46892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6453336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343€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  <a:cs typeface="Arial" charset="0"/>
              </a:rPr>
              <a:t>Networking </a:t>
            </a:r>
            <a:r>
              <a:rPr lang="mr-IN" dirty="0">
                <a:latin typeface="Arial" charset="0"/>
                <a:cs typeface="Arial" charset="0"/>
              </a:rPr>
              <a:t>–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Upper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790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5100"/>
            <a:ext cx="1835696" cy="1336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96" y="6453336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685€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Security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Glass Break Sensors (Switch)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Cameras</a:t>
            </a:r>
            <a:r>
              <a:rPr lang="de-DE" dirty="0" smtClean="0">
                <a:latin typeface="Arial" charset="0"/>
                <a:cs typeface="Arial" charset="0"/>
              </a:rPr>
              <a:t> + IR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Motion Sensor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Outdoor Light (LED)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Fire</a:t>
            </a:r>
            <a:r>
              <a:rPr lang="de-DE" dirty="0" smtClean="0">
                <a:latin typeface="Arial" charset="0"/>
                <a:cs typeface="Arial" charset="0"/>
              </a:rPr>
              <a:t> Alarm (Switch)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Door</a:t>
            </a:r>
            <a:r>
              <a:rPr lang="de-DE" dirty="0" smtClean="0">
                <a:latin typeface="Arial" charset="0"/>
                <a:cs typeface="Arial" charset="0"/>
              </a:rPr>
              <a:t> Bell (Level </a:t>
            </a:r>
            <a:r>
              <a:rPr lang="de-DE" dirty="0" err="1" smtClean="0">
                <a:latin typeface="Arial" charset="0"/>
                <a:cs typeface="Arial" charset="0"/>
              </a:rPr>
              <a:t>Shifter</a:t>
            </a:r>
            <a:r>
              <a:rPr lang="de-DE" dirty="0" smtClean="0">
                <a:latin typeface="Arial" charset="0"/>
                <a:cs typeface="Arial" charset="0"/>
              </a:rPr>
              <a:t> + Input)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Door</a:t>
            </a:r>
            <a:r>
              <a:rPr lang="de-DE" dirty="0" smtClean="0">
                <a:latin typeface="Arial" charset="0"/>
                <a:cs typeface="Arial" charset="0"/>
              </a:rPr>
              <a:t> Opener (Relay)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Smart Lock (</a:t>
            </a:r>
            <a:r>
              <a:rPr lang="de-DE" dirty="0" err="1" smtClean="0">
                <a:latin typeface="Arial" charset="0"/>
                <a:cs typeface="Arial" charset="0"/>
              </a:rPr>
              <a:t>Nuki</a:t>
            </a:r>
            <a:r>
              <a:rPr lang="de-DE" dirty="0" smtClean="0">
                <a:latin typeface="Arial" charset="0"/>
                <a:cs typeface="Arial" charset="0"/>
              </a:rPr>
              <a:t>, HTTPS)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Intercom</a:t>
            </a:r>
            <a:r>
              <a:rPr lang="de-DE" dirty="0" smtClean="0">
                <a:latin typeface="Arial" charset="0"/>
                <a:cs typeface="Arial" charset="0"/>
              </a:rPr>
              <a:t> (Relay)</a:t>
            </a:r>
          </a:p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43483" y="1700808"/>
            <a:ext cx="7400925" cy="40767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90000"/>
              <a:buFont typeface="Arial" pitchFamily="34" charset="0"/>
              <a:buChar char="&gt;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prstClr val="white"/>
              </a:buClr>
              <a:buFont typeface="Arial" charset="0"/>
              <a:buNone/>
            </a:pPr>
            <a:r>
              <a:rPr lang="de-DE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General</a:t>
            </a:r>
            <a:endParaRPr lang="de-DE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97" y="9080"/>
            <a:ext cx="2765676" cy="242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88640"/>
            <a:ext cx="2471919" cy="1767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967720"/>
            <a:ext cx="3102449" cy="212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455" y="2636912"/>
            <a:ext cx="1913818" cy="19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Security </a:t>
            </a:r>
            <a:r>
              <a:rPr lang="mr-IN" dirty="0" smtClean="0">
                <a:latin typeface="Arial" charset="0"/>
                <a:cs typeface="Arial" charset="0"/>
              </a:rPr>
              <a:t>–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Ground</a:t>
            </a:r>
            <a:r>
              <a:rPr lang="de-DE" dirty="0" smtClean="0">
                <a:latin typeface="Arial" charset="0"/>
                <a:cs typeface="Arial" charset="0"/>
              </a:rPr>
              <a:t> Floor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348880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35496" y="6453336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Sum: 2016€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88367"/>
            <a:ext cx="9036496" cy="4819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55" y="64232"/>
            <a:ext cx="2517750" cy="1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2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101</TotalTime>
  <Words>382</Words>
  <Application>Microsoft Macintosh PowerPoint</Application>
  <PresentationFormat>On-screen Show (4:3)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Lucida Grande</vt:lpstr>
      <vt:lpstr>Symbol</vt:lpstr>
      <vt:lpstr>Wingdings</vt:lpstr>
      <vt:lpstr>Arial</vt:lpstr>
      <vt:lpstr>FH OÖ</vt:lpstr>
      <vt:lpstr>PowerPoint Presentation</vt:lpstr>
      <vt:lpstr>Our Friend</vt:lpstr>
      <vt:lpstr>Solution</vt:lpstr>
      <vt:lpstr>Complete Setup</vt:lpstr>
      <vt:lpstr>Networking</vt:lpstr>
      <vt:lpstr>Networking – Ground Floor</vt:lpstr>
      <vt:lpstr>Networking – Upper Floor</vt:lpstr>
      <vt:lpstr>Security</vt:lpstr>
      <vt:lpstr>Security – Ground Floor</vt:lpstr>
      <vt:lpstr>Security – Upper Floor</vt:lpstr>
      <vt:lpstr>Energy</vt:lpstr>
      <vt:lpstr>Energy – Ground Floor</vt:lpstr>
      <vt:lpstr>Energy – Upper Floor</vt:lpstr>
      <vt:lpstr>Convenience</vt:lpstr>
      <vt:lpstr>Convenience – Ground Floor</vt:lpstr>
      <vt:lpstr>Convenience – Upper Floor</vt:lpstr>
      <vt:lpstr>Control</vt:lpstr>
      <vt:lpstr>Garden</vt:lpstr>
      <vt:lpstr>Convenience – Ground Floor</vt:lpstr>
      <vt:lpstr>Convenience – Upper Floor</vt:lpstr>
      <vt:lpstr>Work Packages</vt:lpstr>
      <vt:lpstr>Q&amp;A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keywords/>
  <cp:lastModifiedBy>Marcel Breitenfellner</cp:lastModifiedBy>
  <cp:revision>21</cp:revision>
  <dcterms:created xsi:type="dcterms:W3CDTF">2017-06-14T09:01:18Z</dcterms:created>
  <dcterms:modified xsi:type="dcterms:W3CDTF">2017-06-22T20:02:00Z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